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696" r:id="rId2"/>
  </p:sldMasterIdLst>
  <p:sldIdLst>
    <p:sldId id="256" r:id="rId3"/>
    <p:sldId id="257" r:id="rId4"/>
    <p:sldId id="258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61" autoAdjust="0"/>
    <p:restoredTop sz="94660"/>
  </p:normalViewPr>
  <p:slideViewPr>
    <p:cSldViewPr snapToGrid="0">
      <p:cViewPr varScale="1">
        <p:scale>
          <a:sx n="88" d="100"/>
          <a:sy n="88" d="100"/>
        </p:scale>
        <p:origin x="31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gi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2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323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885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963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950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5500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653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845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6784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54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665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632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576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819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568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479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997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3749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090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0770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18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34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2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4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71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805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37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82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46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86726-F678-4751-8A58-9AFE6D5B10C5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D9D4E-5507-44EF-9F5C-980DD57FB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289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359" y="437039"/>
            <a:ext cx="3190081" cy="31900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8000" dirty="0" err="1" smtClean="0">
                <a:latin typeface="Bahnschrift SemiBold" panose="020B0502040204020203" pitchFamily="34" charset="0"/>
              </a:rPr>
              <a:t>Govt</a:t>
            </a:r>
            <a:r>
              <a:rPr lang="en-IN" sz="8000" dirty="0" smtClean="0">
                <a:latin typeface="Bahnschrift SemiBold" panose="020B0502040204020203" pitchFamily="34" charset="0"/>
              </a:rPr>
              <a:t> Job </a:t>
            </a:r>
            <a:r>
              <a:rPr lang="en-IN" sz="8000" dirty="0" err="1" smtClean="0">
                <a:latin typeface="Bahnschrift SemiBold" panose="020B0502040204020203" pitchFamily="34" charset="0"/>
              </a:rPr>
              <a:t>Pedia</a:t>
            </a:r>
            <a:endParaRPr lang="en-US" sz="8000" dirty="0">
              <a:latin typeface="Bahnschrift SemiBold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40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Team Ambitious</a:t>
            </a:r>
            <a:endParaRPr lang="en-US" sz="40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607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067" y="1825625"/>
            <a:ext cx="2225866" cy="37795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Problem Scenario</a:t>
            </a:r>
            <a:endParaRPr 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Every ministry or government </a:t>
            </a:r>
            <a:r>
              <a:rPr lang="en-IN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o</a:t>
            </a: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rganization has its own </a:t>
            </a:r>
            <a:r>
              <a:rPr lang="en-IN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</a:t>
            </a: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ecruitment board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IN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Each recruitment board has its own way of announcing vacancies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IN" dirty="0" smtClean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This leads to multiple channels in order to check for jobs in Government Sector</a:t>
            </a:r>
            <a:endParaRPr lang="en-IN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IN" dirty="0" smtClean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8907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7160"/>
            <a:ext cx="10018713" cy="1752599"/>
          </a:xfrm>
        </p:spPr>
        <p:txBody>
          <a:bodyPr>
            <a:normAutofit/>
          </a:bodyPr>
          <a:lstStyle/>
          <a:p>
            <a:r>
              <a:rPr lang="en-IN" sz="4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Our </a:t>
            </a:r>
            <a:r>
              <a:rPr lang="en-IN" sz="4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Solution (For Users – App)</a:t>
            </a:r>
            <a:endParaRPr lang="en-US" sz="44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688465"/>
            <a:ext cx="5638800" cy="4636135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n-IN" sz="28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This app is a one stop solution, providing a unified portal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en-IN" sz="28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IN" sz="28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Ministries and Government agencies would have a standard way to announce job vacancies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en-IN" sz="28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IN" sz="28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User can look for all the relevant jobs at a single place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0119" y="1482551"/>
            <a:ext cx="2922905" cy="484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89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37160"/>
            <a:ext cx="10018713" cy="1752599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Our </a:t>
            </a: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Solution (For </a:t>
            </a:r>
            <a:r>
              <a:rPr lang="en-IN" dirty="0" err="1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Govt</a:t>
            </a: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–Admin Portal)</a:t>
            </a:r>
            <a:endParaRPr 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688465"/>
            <a:ext cx="5638800" cy="4636135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View a list of all available jobs</a:t>
            </a:r>
            <a:endParaRPr lang="en-IN" dirty="0" smtClean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en-IN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Post more jobs for applications</a:t>
            </a:r>
            <a:endParaRPr lang="en-IN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en-IN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Authentication feature</a:t>
            </a:r>
            <a:endParaRPr lang="en-IN" dirty="0" smtClean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424" y="2412863"/>
            <a:ext cx="5666377" cy="318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5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198120"/>
            <a:ext cx="10018713" cy="1752599"/>
          </a:xfrm>
        </p:spPr>
        <p:txBody>
          <a:bodyPr/>
          <a:lstStyle/>
          <a:p>
            <a:r>
              <a:rPr lang="en-IN" sz="4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Future</a:t>
            </a:r>
            <a:r>
              <a:rPr lang="en-IN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Scope</a:t>
            </a:r>
            <a:endParaRPr 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6439" y="2553788"/>
            <a:ext cx="9506583" cy="3124201"/>
          </a:xfrm>
        </p:spPr>
        <p:txBody>
          <a:bodyPr>
            <a:noAutofit/>
          </a:bodyPr>
          <a:lstStyle/>
          <a:p>
            <a:pPr>
              <a:buFont typeface="Calibri" panose="020F0502020204030204" pitchFamily="34" charset="0"/>
              <a:buChar char="₰"/>
            </a:pPr>
            <a:r>
              <a:rPr lang="en-IN" sz="2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Multilingual </a:t>
            </a:r>
            <a:r>
              <a:rPr lang="en-IN" sz="20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support</a:t>
            </a:r>
          </a:p>
          <a:p>
            <a:pPr>
              <a:buFont typeface="Calibri" panose="020F0502020204030204" pitchFamily="34" charset="0"/>
              <a:buChar char="₰"/>
            </a:pPr>
            <a:endParaRPr lang="en-IN" sz="20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>
              <a:buFont typeface="Calibri" panose="020F0502020204030204" pitchFamily="34" charset="0"/>
              <a:buChar char="₰"/>
            </a:pPr>
            <a:r>
              <a:rPr lang="en-IN" sz="20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Contact </a:t>
            </a:r>
            <a:r>
              <a:rPr lang="en-IN" sz="20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support</a:t>
            </a:r>
          </a:p>
          <a:p>
            <a:pPr>
              <a:buFont typeface="Calibri" panose="020F0502020204030204" pitchFamily="34" charset="0"/>
              <a:buChar char="₰"/>
            </a:pPr>
            <a:endParaRPr lang="en-IN" sz="20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>
              <a:buFont typeface="Calibri" panose="020F0502020204030204" pitchFamily="34" charset="0"/>
              <a:buChar char="₰"/>
            </a:pPr>
            <a:r>
              <a:rPr lang="en-IN" sz="20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Notifications of new jobs</a:t>
            </a:r>
            <a:endParaRPr lang="en-IN" sz="20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>
              <a:buFont typeface="Calibri" panose="020F0502020204030204" pitchFamily="34" charset="0"/>
              <a:buChar char="₰"/>
            </a:pPr>
            <a:endParaRPr lang="en-IN" sz="2000" dirty="0" smtClean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>
              <a:buFont typeface="Calibri" panose="020F0502020204030204" pitchFamily="34" charset="0"/>
              <a:buChar char="₰"/>
            </a:pPr>
            <a:r>
              <a:rPr lang="en-IN" sz="20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Online application configuration</a:t>
            </a:r>
          </a:p>
          <a:p>
            <a:pPr>
              <a:buFont typeface="Calibri" panose="020F0502020204030204" pitchFamily="34" charset="0"/>
              <a:buChar char="₰"/>
            </a:pPr>
            <a:endParaRPr lang="en-IN" sz="20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>
              <a:buFont typeface="Calibri" panose="020F0502020204030204" pitchFamily="34" charset="0"/>
              <a:buChar char="₰"/>
            </a:pPr>
            <a:r>
              <a:rPr lang="en-IN" sz="20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Upload required documents</a:t>
            </a:r>
          </a:p>
          <a:p>
            <a:pPr>
              <a:buFont typeface="Calibri" panose="020F0502020204030204" pitchFamily="34" charset="0"/>
              <a:buChar char="₰"/>
            </a:pPr>
            <a:endParaRPr lang="en-IN" sz="20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just">
              <a:buFont typeface="Calibri" panose="020F0502020204030204" pitchFamily="34" charset="0"/>
              <a:buChar char="₰"/>
            </a:pPr>
            <a:r>
              <a:rPr lang="en-IN" sz="20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Integration with other portals for strengthening of in-demand skills </a:t>
            </a:r>
          </a:p>
        </p:txBody>
      </p:sp>
    </p:spTree>
    <p:extLst>
      <p:ext uri="{BB962C8B-B14F-4D97-AF65-F5344CB8AC3E}">
        <p14:creationId xmlns:p14="http://schemas.microsoft.com/office/powerpoint/2010/main" val="129167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684</TotalTime>
  <Words>134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Adobe Gothic Std B</vt:lpstr>
      <vt:lpstr>Arial</vt:lpstr>
      <vt:lpstr>Bahnschrift SemiBold</vt:lpstr>
      <vt:lpstr>Calibri</vt:lpstr>
      <vt:lpstr>Calibri Light</vt:lpstr>
      <vt:lpstr>Corbel</vt:lpstr>
      <vt:lpstr>Wingdings</vt:lpstr>
      <vt:lpstr>Parallax</vt:lpstr>
      <vt:lpstr>Office Theme</vt:lpstr>
      <vt:lpstr>Govt Job Pedia</vt:lpstr>
      <vt:lpstr>Problem Scenario</vt:lpstr>
      <vt:lpstr>Our Solution (For Users – App)</vt:lpstr>
      <vt:lpstr>Our Solution (For Govt –Admin Portal)</vt:lpstr>
      <vt:lpstr>Future Scope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Govt Job Pedia</dc:title>
  <dc:creator>Aditya Koli</dc:creator>
  <cp:lastModifiedBy>Aditya Koli</cp:lastModifiedBy>
  <cp:revision>20</cp:revision>
  <dcterms:created xsi:type="dcterms:W3CDTF">2018-04-07T17:14:19Z</dcterms:created>
  <dcterms:modified xsi:type="dcterms:W3CDTF">2018-04-08T04:41:47Z</dcterms:modified>
</cp:coreProperties>
</file>

<file path=docProps/thumbnail.jpeg>
</file>